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5A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38" d="100"/>
          <a:sy n="138" d="100"/>
        </p:scale>
        <p:origin x="81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9F5CB-A6E5-46D5-8A89-130F11D0A2F3}" type="datetimeFigureOut">
              <a:rPr lang="es-AR" smtClean="0"/>
              <a:t>4/8/2026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6FA3C-C97E-46AF-9B23-9A479D8C3E4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80778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9F5CB-A6E5-46D5-8A89-130F11D0A2F3}" type="datetimeFigureOut">
              <a:rPr lang="es-AR" smtClean="0"/>
              <a:t>4/8/2026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6FA3C-C97E-46AF-9B23-9A479D8C3E4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36903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9F5CB-A6E5-46D5-8A89-130F11D0A2F3}" type="datetimeFigureOut">
              <a:rPr lang="es-AR" smtClean="0"/>
              <a:t>4/8/2026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6FA3C-C97E-46AF-9B23-9A479D8C3E4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47031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9F5CB-A6E5-46D5-8A89-130F11D0A2F3}" type="datetimeFigureOut">
              <a:rPr lang="es-AR" smtClean="0"/>
              <a:t>4/8/2026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6FA3C-C97E-46AF-9B23-9A479D8C3E4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43720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9F5CB-A6E5-46D5-8A89-130F11D0A2F3}" type="datetimeFigureOut">
              <a:rPr lang="es-AR" smtClean="0"/>
              <a:t>4/8/2026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6FA3C-C97E-46AF-9B23-9A479D8C3E4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87864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9F5CB-A6E5-46D5-8A89-130F11D0A2F3}" type="datetimeFigureOut">
              <a:rPr lang="es-AR" smtClean="0"/>
              <a:t>4/8/2026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6FA3C-C97E-46AF-9B23-9A479D8C3E4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17071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9F5CB-A6E5-46D5-8A89-130F11D0A2F3}" type="datetimeFigureOut">
              <a:rPr lang="es-AR" smtClean="0"/>
              <a:t>4/8/2026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6FA3C-C97E-46AF-9B23-9A479D8C3E4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79727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9F5CB-A6E5-46D5-8A89-130F11D0A2F3}" type="datetimeFigureOut">
              <a:rPr lang="es-AR" smtClean="0"/>
              <a:t>4/8/2026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6FA3C-C97E-46AF-9B23-9A479D8C3E4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3811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9F5CB-A6E5-46D5-8A89-130F11D0A2F3}" type="datetimeFigureOut">
              <a:rPr lang="es-AR" smtClean="0"/>
              <a:t>4/8/2026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6FA3C-C97E-46AF-9B23-9A479D8C3E4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82842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9F5CB-A6E5-46D5-8A89-130F11D0A2F3}" type="datetimeFigureOut">
              <a:rPr lang="es-AR" smtClean="0"/>
              <a:t>4/8/2026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6FA3C-C97E-46AF-9B23-9A479D8C3E4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39355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9F5CB-A6E5-46D5-8A89-130F11D0A2F3}" type="datetimeFigureOut">
              <a:rPr lang="es-AR" smtClean="0"/>
              <a:t>4/8/2026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6FA3C-C97E-46AF-9B23-9A479D8C3E4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4690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9F5CB-A6E5-46D5-8A89-130F11D0A2F3}" type="datetimeFigureOut">
              <a:rPr lang="es-AR" smtClean="0"/>
              <a:t>4/8/2026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66FA3C-C97E-46AF-9B23-9A479D8C3E4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62704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0CF33F-D16D-498E-D9A7-B53B9B912A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517073"/>
            <a:ext cx="6858000" cy="713617"/>
          </a:xfrm>
        </p:spPr>
        <p:txBody>
          <a:bodyPr>
            <a:normAutofit/>
          </a:bodyPr>
          <a:lstStyle/>
          <a:p>
            <a:r>
              <a:rPr lang="es-ES" sz="4000" b="1" dirty="0">
                <a:solidFill>
                  <a:srgbClr val="395A5B"/>
                </a:solidFill>
                <a:latin typeface="Montserrat" panose="00000500000000000000" pitchFamily="2" charset="0"/>
                <a:cs typeface="Mongolian Baiti" panose="03000500000000000000" pitchFamily="66" charset="0"/>
              </a:rPr>
              <a:t>TITULO </a:t>
            </a:r>
            <a:endParaRPr lang="es-AR" sz="4000" b="1" dirty="0">
              <a:solidFill>
                <a:srgbClr val="395A5B"/>
              </a:solidFill>
              <a:latin typeface="Montserrat" panose="00000500000000000000" pitchFamily="2" charset="0"/>
              <a:cs typeface="Mongolian Baiti" panose="03000500000000000000" pitchFamily="66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3F45E71-93E2-C65F-5534-2FF796C28E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291900"/>
            <a:ext cx="6858000" cy="1241822"/>
          </a:xfrm>
        </p:spPr>
        <p:txBody>
          <a:bodyPr>
            <a:normAutofit/>
          </a:bodyPr>
          <a:lstStyle/>
          <a:p>
            <a:r>
              <a:rPr lang="es-AR" sz="1200" dirty="0">
                <a:solidFill>
                  <a:srgbClr val="395A5B"/>
                </a:solidFill>
              </a:rPr>
              <a:t>AUTORES:</a:t>
            </a:r>
          </a:p>
          <a:p>
            <a:r>
              <a:rPr lang="es-AR" sz="1200" dirty="0">
                <a:solidFill>
                  <a:srgbClr val="395A5B"/>
                </a:solidFill>
              </a:rPr>
              <a:t>CORREO: </a:t>
            </a:r>
          </a:p>
          <a:p>
            <a:r>
              <a:rPr lang="es-AR" sz="1200" dirty="0">
                <a:solidFill>
                  <a:srgbClr val="395A5B"/>
                </a:solidFill>
              </a:rPr>
              <a:t>ÁREA:</a:t>
            </a:r>
          </a:p>
        </p:txBody>
      </p:sp>
    </p:spTree>
    <p:extLst>
      <p:ext uri="{BB962C8B-B14F-4D97-AF65-F5344CB8AC3E}">
        <p14:creationId xmlns:p14="http://schemas.microsoft.com/office/powerpoint/2010/main" val="2941042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30204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113</TotalTime>
  <Words>7</Words>
  <Application>Microsoft Office PowerPoint</Application>
  <PresentationFormat>Presentación en pantalla (16:9)</PresentationFormat>
  <Paragraphs>4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Montserrat</vt:lpstr>
      <vt:lpstr>Tema de Office</vt:lpstr>
      <vt:lpstr>TITULO 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PC_Extensión</dc:creator>
  <cp:lastModifiedBy>PC_Extensión</cp:lastModifiedBy>
  <cp:revision>2</cp:revision>
  <dcterms:created xsi:type="dcterms:W3CDTF">2026-07-13T13:47:25Z</dcterms:created>
  <dcterms:modified xsi:type="dcterms:W3CDTF">2026-08-04T15:29:37Z</dcterms:modified>
</cp:coreProperties>
</file>